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3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5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7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4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6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64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0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57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26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99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58E0A-0B6E-46F6-8C74-34FD08CFCECA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53CE5-4FEB-47FE-BB4C-A13ED49B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8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Дәріс 14.</a:t>
            </a:r>
            <a:r>
              <a:rPr lang="kk-KZ" dirty="0"/>
              <a:t> Генетикалық алгоритмдердің ерекшеліктері мен тиімділіктері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99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Қарастырылатын есептер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Сызықты есептер</a:t>
            </a:r>
          </a:p>
          <a:p>
            <a:r>
              <a:rPr lang="kk-KZ" dirty="0" smtClean="0"/>
              <a:t>Полиномиальды есептер</a:t>
            </a:r>
          </a:p>
          <a:p>
            <a:r>
              <a:rPr lang="kk-KZ" dirty="0" smtClean="0"/>
              <a:t>Экспоненциалды есептер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Алгоритмдер классификациясы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92202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Қадамдар санына байланысты алгоритмдердің тәуелсіздік графигі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916832"/>
            <a:ext cx="527685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59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Нәтиже алу динамикасы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767" y="1556792"/>
            <a:ext cx="6352577" cy="470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9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4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dcabdec130c3fb6f5a99603193e5e046216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Дәріс 14. Генетикалық алгоритмдердің ерекшеліктері мен тиімділіктері</vt:lpstr>
      <vt:lpstr>Қарастырылатын есептер</vt:lpstr>
      <vt:lpstr>Алгоритмдер классификациясы</vt:lpstr>
      <vt:lpstr>Қадамдар санына байланысты алгоритмдердің тәуелсіздік графигі</vt:lpstr>
      <vt:lpstr>Нәтиже алу динамикасы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14. Генетикалық алгоритмдердің ерекшеліктері мен тиімділіктері</dc:title>
  <dc:creator>БахНаз</dc:creator>
  <cp:lastModifiedBy>БахНаз</cp:lastModifiedBy>
  <cp:revision>3</cp:revision>
  <dcterms:created xsi:type="dcterms:W3CDTF">2019-01-08T11:24:08Z</dcterms:created>
  <dcterms:modified xsi:type="dcterms:W3CDTF">2019-01-08T11:36:47Z</dcterms:modified>
</cp:coreProperties>
</file>